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3C4-E5F6-4D33-855B-6D7C2FFCF724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114E-A9A4-406D-8699-E89A7FE73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5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3C4-E5F6-4D33-855B-6D7C2FFCF724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114E-A9A4-406D-8699-E89A7FE73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7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3C4-E5F6-4D33-855B-6D7C2FFCF724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114E-A9A4-406D-8699-E89A7FE73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8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3C4-E5F6-4D33-855B-6D7C2FFCF724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114E-A9A4-406D-8699-E89A7FE73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48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3C4-E5F6-4D33-855B-6D7C2FFCF724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114E-A9A4-406D-8699-E89A7FE73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2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3C4-E5F6-4D33-855B-6D7C2FFCF724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114E-A9A4-406D-8699-E89A7FE73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16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3C4-E5F6-4D33-855B-6D7C2FFCF724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114E-A9A4-406D-8699-E89A7FE73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3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3C4-E5F6-4D33-855B-6D7C2FFCF724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114E-A9A4-406D-8699-E89A7FE73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4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3C4-E5F6-4D33-855B-6D7C2FFCF724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114E-A9A4-406D-8699-E89A7FE73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9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3C4-E5F6-4D33-855B-6D7C2FFCF724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114E-A9A4-406D-8699-E89A7FE73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71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3C4-E5F6-4D33-855B-6D7C2FFCF724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114E-A9A4-406D-8699-E89A7FE73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28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83C4-E5F6-4D33-855B-6D7C2FFCF724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114E-A9A4-406D-8699-E89A7FE73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5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Downloads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478"/>
            <a:ext cx="7344818" cy="651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4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Downloads\IMG_1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00392" cy="60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0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1"/>
          <a:stretch/>
        </p:blipFill>
        <p:spPr bwMode="auto">
          <a:xfrm>
            <a:off x="1920643" y="330635"/>
            <a:ext cx="5302715" cy="61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5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ynesword.palomar.edu/images/plant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4673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1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2948"/>
          </a:xfrm>
        </p:spPr>
        <p:txBody>
          <a:bodyPr>
            <a:normAutofit/>
          </a:bodyPr>
          <a:lstStyle/>
          <a:p>
            <a:pPr algn="l"/>
            <a:r>
              <a:rPr lang="en-GB" sz="3200" u="sng" dirty="0" smtClean="0"/>
              <a:t>Aimee Weston’s Model of a Plant Cell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47500" lnSpcReduction="20000"/>
          </a:bodyPr>
          <a:lstStyle/>
          <a:p>
            <a:r>
              <a:rPr lang="en-GB" b="1" dirty="0" smtClean="0"/>
              <a:t>Cell Wall</a:t>
            </a:r>
            <a:r>
              <a:rPr lang="en-GB" dirty="0" smtClean="0"/>
              <a:t>: </a:t>
            </a:r>
            <a:r>
              <a:rPr lang="en-GB" dirty="0"/>
              <a:t>Made of a tough substance called cellulose, which supports the cell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smtClean="0"/>
              <a:t>Cell membrane: </a:t>
            </a:r>
            <a:r>
              <a:rPr lang="en-GB" dirty="0"/>
              <a:t>Controls what substances can get into and out of the cell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b="1" dirty="0" smtClean="0"/>
              <a:t>Large central vacuole</a:t>
            </a:r>
            <a:r>
              <a:rPr lang="en-GB" dirty="0" smtClean="0"/>
              <a:t>: </a:t>
            </a:r>
            <a:r>
              <a:rPr lang="en-GB" dirty="0"/>
              <a:t>Contains a liquid called cell sap, which keeps the cell firm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smtClean="0"/>
              <a:t>Chloroplasts</a:t>
            </a:r>
            <a:r>
              <a:rPr lang="en-GB" dirty="0" smtClean="0"/>
              <a:t>: </a:t>
            </a:r>
            <a:r>
              <a:rPr lang="en-GB" dirty="0"/>
              <a:t>Where photosynthesis happens – chloroplasts contain a green substance called chlorophyll</a:t>
            </a:r>
            <a:r>
              <a:rPr lang="en-GB" dirty="0" smtClean="0"/>
              <a:t>.</a:t>
            </a:r>
          </a:p>
          <a:p>
            <a:endParaRPr lang="en-GB" b="1" dirty="0" smtClean="0"/>
          </a:p>
          <a:p>
            <a:r>
              <a:rPr lang="en-GB" b="1" dirty="0" smtClean="0"/>
              <a:t>Cytoplasm: </a:t>
            </a:r>
            <a:r>
              <a:rPr lang="en-GB" dirty="0" smtClean="0"/>
              <a:t>Jelly-like </a:t>
            </a:r>
            <a:r>
              <a:rPr lang="en-GB" dirty="0"/>
              <a:t>substance, where chemical reactions happen. In plant cells there's a thin lining, whereas in animal cells most of the cell is cytoplasm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smtClean="0"/>
              <a:t>Nucleus</a:t>
            </a:r>
            <a:r>
              <a:rPr lang="en-GB" dirty="0" smtClean="0"/>
              <a:t>: </a:t>
            </a:r>
            <a:r>
              <a:rPr lang="en-GB" dirty="0"/>
              <a:t>Controls what happens inside the cell. Carries genetic information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smtClean="0"/>
              <a:t>Golgi apparatus</a:t>
            </a:r>
            <a:r>
              <a:rPr lang="en-GB" dirty="0" smtClean="0"/>
              <a:t>: </a:t>
            </a:r>
            <a:r>
              <a:rPr lang="en-GB" dirty="0"/>
              <a:t>a flattened, layered, sac-like </a:t>
            </a:r>
            <a:r>
              <a:rPr lang="en-GB" dirty="0" smtClean="0"/>
              <a:t> that </a:t>
            </a:r>
            <a:r>
              <a:rPr lang="en-GB" dirty="0"/>
              <a:t>looks like a stack of pancakes and is located near the nucleus. </a:t>
            </a:r>
            <a:r>
              <a:rPr lang="en-GB" dirty="0" smtClean="0"/>
              <a:t>It packages </a:t>
            </a:r>
            <a:r>
              <a:rPr lang="en-GB" dirty="0"/>
              <a:t>proteins and carbohydrates  </a:t>
            </a:r>
            <a:r>
              <a:rPr lang="en-GB" dirty="0" smtClean="0"/>
              <a:t>to release from the cell.</a:t>
            </a:r>
          </a:p>
          <a:p>
            <a:endParaRPr lang="en-GB" dirty="0"/>
          </a:p>
          <a:p>
            <a:r>
              <a:rPr lang="en-GB" b="1" dirty="0" smtClean="0"/>
              <a:t>Mitochondria</a:t>
            </a:r>
            <a:r>
              <a:rPr lang="en-GB" dirty="0" smtClean="0"/>
              <a:t>: </a:t>
            </a:r>
            <a:r>
              <a:rPr lang="en-GB" dirty="0"/>
              <a:t>The most prominent roles </a:t>
            </a:r>
            <a:r>
              <a:rPr lang="en-GB" dirty="0" smtClean="0"/>
              <a:t>of mitochondria</a:t>
            </a:r>
            <a:r>
              <a:rPr lang="en-GB" dirty="0"/>
              <a:t> are to produce the energy </a:t>
            </a:r>
            <a:r>
              <a:rPr lang="en-GB" dirty="0" smtClean="0"/>
              <a:t>for </a:t>
            </a:r>
            <a:r>
              <a:rPr lang="en-GB" dirty="0"/>
              <a:t>the </a:t>
            </a:r>
            <a:r>
              <a:rPr lang="en-GB" dirty="0" smtClean="0"/>
              <a:t>cell.</a:t>
            </a:r>
          </a:p>
        </p:txBody>
      </p:sp>
    </p:spTree>
    <p:extLst>
      <p:ext uri="{BB962C8B-B14F-4D97-AF65-F5344CB8AC3E}">
        <p14:creationId xmlns:p14="http://schemas.microsoft.com/office/powerpoint/2010/main" val="261059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153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Aimee Weston’s Model of a Plant Cell</vt:lpstr>
    </vt:vector>
  </TitlesOfParts>
  <Company>Longhill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Kane Chapman [Staff]</dc:creator>
  <cp:lastModifiedBy>Jane Rees [Staff]</cp:lastModifiedBy>
  <cp:revision>4</cp:revision>
  <dcterms:created xsi:type="dcterms:W3CDTF">2015-10-05T15:50:20Z</dcterms:created>
  <dcterms:modified xsi:type="dcterms:W3CDTF">2015-10-06T10:04:52Z</dcterms:modified>
</cp:coreProperties>
</file>