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755F"/>
    <a:srgbClr val="9F8767"/>
    <a:srgbClr val="0066CC"/>
    <a:srgbClr val="339933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0B9DB-FE5A-496C-B6F9-8DA39E5253C6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D598-CFFB-4402-B07B-B4BFA6EE2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7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D598-CFFB-4402-B07B-B4BFA6EE2E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3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3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6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4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4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8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4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1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6DBFD-52CB-44F5-AF01-00E320466424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805E-D33F-4206-A611-879B85F18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3648" y="191546"/>
            <a:ext cx="6192688" cy="6192688"/>
            <a:chOff x="1403648" y="191546"/>
            <a:chExt cx="6192688" cy="61926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91546"/>
              <a:ext cx="6192688" cy="619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32887" y="924811"/>
              <a:ext cx="1934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Longhill’s</a:t>
              </a:r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 Book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51920" y="110892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Of Bullying</a:t>
              </a:r>
              <a:endPara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95936" y="1263365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stories</a:t>
              </a:r>
              <a:endPara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0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05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650304" y="206089"/>
            <a:ext cx="10513168" cy="6194425"/>
            <a:chOff x="-684584" y="191546"/>
            <a:chExt cx="10513168" cy="61944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191546"/>
              <a:ext cx="6192688" cy="619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91546"/>
              <a:ext cx="6264696" cy="619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017" y="328022"/>
              <a:ext cx="4176464" cy="593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53" y="328022"/>
              <a:ext cx="4176464" cy="593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4597017" y="328022"/>
              <a:ext cx="0" cy="59368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20553" y="692696"/>
            <a:ext cx="62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60036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Bradley Hand ITC" panose="03070402050302030203" pitchFamily="66" charset="0"/>
              </a:rPr>
              <a:t>Monday 9</a:t>
            </a:r>
            <a:r>
              <a:rPr lang="en-GB" sz="24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2400" b="1" u="sng" dirty="0" smtClean="0">
                <a:latin typeface="Bradley Hand ITC" panose="03070402050302030203" pitchFamily="66" charset="0"/>
              </a:rPr>
              <a:t> November 2015</a:t>
            </a:r>
            <a:endParaRPr lang="en-GB" sz="2400" b="1" u="sng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7" y="1104732"/>
            <a:ext cx="358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radley Hand ITC" panose="03070402050302030203" pitchFamily="66" charset="0"/>
              </a:rPr>
              <a:t>There is a new student in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7" y="1558636"/>
            <a:ext cx="25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radley Hand ITC" panose="03070402050302030203" pitchFamily="66" charset="0"/>
              </a:rPr>
              <a:t>y</a:t>
            </a:r>
            <a:r>
              <a:rPr lang="en-GB" sz="2400" b="1" dirty="0" smtClean="0">
                <a:latin typeface="Bradley Hand ITC" panose="03070402050302030203" pitchFamily="66" charset="0"/>
              </a:rPr>
              <a:t>our school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3324" y="2052857"/>
            <a:ext cx="358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radley Hand ITC" panose="03070402050302030203" pitchFamily="66" charset="0"/>
              </a:rPr>
              <a:t>They are being picked on 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3323" y="2420888"/>
            <a:ext cx="40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radley Hand ITC" panose="03070402050302030203" pitchFamily="66" charset="0"/>
              </a:rPr>
              <a:t>By people in your year.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2840768"/>
            <a:ext cx="355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radley Hand ITC" panose="03070402050302030203" pitchFamily="66" charset="0"/>
              </a:rPr>
              <a:t>Everyone laughs, but no-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7" y="3212976"/>
            <a:ext cx="32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radley Hand ITC" panose="03070402050302030203" pitchFamily="66" charset="0"/>
              </a:rPr>
              <a:t>o</a:t>
            </a:r>
            <a:r>
              <a:rPr lang="en-GB" sz="2400" b="1" dirty="0" smtClean="0">
                <a:latin typeface="Bradley Hand ITC" panose="03070402050302030203" pitchFamily="66" charset="0"/>
              </a:rPr>
              <a:t>ne does anything.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22964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Have you ever heard of a story like this?</a:t>
            </a:r>
            <a:endParaRPr lang="en-GB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756" y="198884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Did you help out?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429000"/>
            <a:ext cx="5929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No…?</a:t>
            </a:r>
            <a:endParaRPr lang="en-GB" sz="1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5299"/>
            <a:ext cx="629851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But we know</a:t>
            </a:r>
          </a:p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that helping </a:t>
            </a:r>
          </a:p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isn’t always </a:t>
            </a:r>
          </a:p>
          <a:p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a</a:t>
            </a:r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 easy as it </a:t>
            </a:r>
          </a:p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seems</a:t>
            </a:r>
            <a:endParaRPr lang="en-GB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2787" y="424794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</a:t>
            </a:r>
            <a:endParaRPr lang="en-GB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Fortunately, </a:t>
            </a:r>
            <a:r>
              <a:rPr lang="en-GB" sz="4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Longhill</a:t>
            </a:r>
            <a:r>
              <a:rPr lang="en-GB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provides an anonymous helping hand without putting yourself at risk!</a:t>
            </a:r>
            <a:endParaRPr lang="en-GB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43" y="3212975"/>
            <a:ext cx="7784357" cy="38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077" y1="2100" x2="87633" y2="99850"/>
                        <a14:foregroundMark x1="69215" y1="1600" x2="90725" y2="27950"/>
                        <a14:foregroundMark x1="70445" y1="7400" x2="70346" y2="1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9"/>
          <a:stretch/>
        </p:blipFill>
        <p:spPr bwMode="auto">
          <a:xfrm>
            <a:off x="2555776" y="115868"/>
            <a:ext cx="7334944" cy="684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947315">
            <a:off x="673313" y="1030344"/>
            <a:ext cx="6583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Where </a:t>
            </a:r>
            <a:r>
              <a:rPr lang="en-GB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 </a:t>
            </a:r>
            <a:r>
              <a:rPr lang="en-GB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</a:t>
            </a:r>
            <a:endParaRPr lang="en-GB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73412">
            <a:off x="363925" y="1693418"/>
            <a:ext cx="6718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GB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to </a:t>
            </a:r>
            <a:r>
              <a:rPr lang="en-GB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find</a:t>
            </a:r>
            <a:r>
              <a:rPr lang="en-GB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this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</a:t>
            </a:r>
            <a:r>
              <a:rPr lang="en-GB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85643">
            <a:off x="572155" y="2509100"/>
            <a:ext cx="536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GB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hear </a:t>
            </a:r>
            <a:r>
              <a:rPr lang="en-GB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</a:t>
            </a:r>
            <a:r>
              <a:rPr lang="en-GB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ask</a:t>
            </a:r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?...</a:t>
            </a:r>
            <a:endParaRPr lang="en-GB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A38</a:t>
            </a:r>
            <a:r>
              <a:rPr lang="en-GB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Ms. Youngman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6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Focus Centre</a:t>
            </a:r>
            <a:r>
              <a:rPr lang="en-GB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– Ms. Robson </a:t>
            </a:r>
          </a:p>
          <a:p>
            <a:pPr algn="ctr"/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Heads of Year</a:t>
            </a:r>
          </a:p>
        </p:txBody>
      </p:sp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00"/>
            </a:gs>
            <a:gs pos="15000">
              <a:srgbClr val="FF6633"/>
            </a:gs>
            <a:gs pos="32000">
              <a:srgbClr val="FFCC00"/>
            </a:gs>
            <a:gs pos="54000">
              <a:srgbClr val="339933"/>
            </a:gs>
            <a:gs pos="93000">
              <a:schemeClr val="accent4">
                <a:lumMod val="75000"/>
              </a:schemeClr>
            </a:gs>
            <a:gs pos="76000">
              <a:srgbClr val="0066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Don’t be a</a:t>
            </a:r>
            <a:endParaRPr lang="en-GB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893" y="2852936"/>
            <a:ext cx="9505056" cy="2646878"/>
          </a:xfrm>
          <a:prstGeom prst="rect">
            <a:avLst/>
          </a:prstGeom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GB" sz="16600" dirty="0">
                <a:solidFill>
                  <a:prstClr val="black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</a:rPr>
              <a:t>BYSTANDER</a:t>
            </a:r>
          </a:p>
        </p:txBody>
      </p:sp>
    </p:spTree>
    <p:extLst>
      <p:ext uri="{BB962C8B-B14F-4D97-AF65-F5344CB8AC3E}">
        <p14:creationId xmlns:p14="http://schemas.microsoft.com/office/powerpoint/2010/main" val="12056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114</Words>
  <Application>Microsoft Office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Bradley Hand ITC</vt:lpstr>
      <vt:lpstr>Calibri</vt:lpstr>
      <vt:lpstr>Chiller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Longhill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Indigo Jackson</dc:creator>
  <cp:lastModifiedBy>Jane Rees [Staff]</cp:lastModifiedBy>
  <cp:revision>24</cp:revision>
  <dcterms:created xsi:type="dcterms:W3CDTF">2015-11-06T11:06:58Z</dcterms:created>
  <dcterms:modified xsi:type="dcterms:W3CDTF">2015-11-17T10:23:01Z</dcterms:modified>
</cp:coreProperties>
</file>