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070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7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2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4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90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7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0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9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68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7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5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B589-23FD-477D-A407-F7326F685E75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C44A-9025-44FF-9685-13BF28B62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9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07504"/>
            <a:ext cx="1223176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8388424"/>
            <a:ext cx="1944216" cy="654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42910" y="107504"/>
            <a:ext cx="50544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ROUTES INTO LANGUAGES SOUTH</a:t>
            </a:r>
          </a:p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GREAT LANGUAGES BAKE OFF!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648" y="2627784"/>
            <a:ext cx="63367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Routes into Languages South is looking for budding bakers and creative cooks to enter our Great Languages Bake Off competition for students in </a:t>
            </a:r>
            <a:r>
              <a:rPr lang="en-GB" b="1" dirty="0" smtClean="0"/>
              <a:t>Year 8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To enter, pairs of students will need to: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Bake cupcakes following a recipe in French or 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Give a short presentation in class about how they did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Create a poster (max. A3) showing the recipe and ingredients list in the target language, along with a photo of the finished product</a:t>
            </a:r>
          </a:p>
          <a:p>
            <a:endParaRPr lang="en-GB" dirty="0"/>
          </a:p>
          <a:p>
            <a:r>
              <a:rPr lang="en-GB" dirty="0" smtClean="0"/>
              <a:t>Following the presentations, teachers will decide which students will go through to the Bake Off final at the University of Brighton on </a:t>
            </a:r>
            <a:r>
              <a:rPr lang="en-GB" b="1" dirty="0" smtClean="0"/>
              <a:t>Friday 8th July at 1pm</a:t>
            </a:r>
            <a:r>
              <a:rPr lang="en-GB" dirty="0" smtClean="0"/>
              <a:t>. </a:t>
            </a:r>
          </a:p>
          <a:p>
            <a:endParaRPr lang="en-GB" dirty="0"/>
          </a:p>
          <a:p>
            <a:r>
              <a:rPr lang="en-GB" dirty="0" smtClean="0"/>
              <a:t>Students should bring samples of their cakes to the final. Posters should arrive at the University of Brighton no later than </a:t>
            </a:r>
            <a:r>
              <a:rPr lang="en-GB" b="1" dirty="0" smtClean="0"/>
              <a:t>Monday </a:t>
            </a:r>
            <a:r>
              <a:rPr lang="en-GB" b="1" dirty="0"/>
              <a:t>4</a:t>
            </a:r>
            <a:r>
              <a:rPr lang="en-GB" b="1" baseline="30000" dirty="0" smtClean="0"/>
              <a:t>th</a:t>
            </a:r>
            <a:r>
              <a:rPr lang="en-GB" b="1" dirty="0" smtClean="0"/>
              <a:t> July</a:t>
            </a:r>
            <a:r>
              <a:rPr lang="en-GB" dirty="0" smtClean="0"/>
              <a:t>.  If interested, please see Miss Butters in B301.</a:t>
            </a:r>
          </a:p>
          <a:p>
            <a:endParaRPr lang="en-GB" dirty="0"/>
          </a:p>
          <a:p>
            <a:r>
              <a:rPr lang="en-GB" dirty="0" smtClean="0"/>
              <a:t>We have a lovely range of prizes to award on the day and all entrants will receive a certificate!</a:t>
            </a:r>
            <a:endParaRPr lang="en-GB" dirty="0"/>
          </a:p>
          <a:p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745869" y="1043608"/>
            <a:ext cx="5275419" cy="1440160"/>
            <a:chOff x="766895" y="1205221"/>
            <a:chExt cx="5366262" cy="1606440"/>
          </a:xfrm>
        </p:grpSpPr>
        <p:pic>
          <p:nvPicPr>
            <p:cNvPr id="1027" name="Picture 3" descr="C:\Users\clf16\AppData\Local\Microsoft\Windows\Temporary Internet Files\Content.IE5\Y32U7G4X\free-cupcake-clipart-300x30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02770">
              <a:off x="766895" y="1259632"/>
              <a:ext cx="1552029" cy="1552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clf16\AppData\Local\Microsoft\Windows\Temporary Internet Files\Content.IE5\Y32U7G4X\free-cupcake-clipart-300x30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2985" y="1205221"/>
              <a:ext cx="1552029" cy="1552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Users\clf16\AppData\Local\Microsoft\Windows\Temporary Internet Files\Content.IE5\Y32U7G4X\free-cupcake-clipart-300x300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88667">
              <a:off x="4581128" y="1259632"/>
              <a:ext cx="1552029" cy="1552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8551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177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Forder</dc:creator>
  <cp:lastModifiedBy>Jane Rees [Staff]</cp:lastModifiedBy>
  <cp:revision>6</cp:revision>
  <cp:lastPrinted>2016-06-08T10:15:52Z</cp:lastPrinted>
  <dcterms:created xsi:type="dcterms:W3CDTF">2015-05-19T13:07:15Z</dcterms:created>
  <dcterms:modified xsi:type="dcterms:W3CDTF">2016-06-08T14:12:58Z</dcterms:modified>
</cp:coreProperties>
</file>